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444" r:id="rId3"/>
    <p:sldId id="453" r:id="rId4"/>
    <p:sldId id="451" r:id="rId5"/>
    <p:sldId id="450" r:id="rId6"/>
    <p:sldId id="445" r:id="rId7"/>
    <p:sldId id="447" r:id="rId8"/>
    <p:sldId id="448" r:id="rId9"/>
    <p:sldId id="449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458" autoAdjust="0"/>
  </p:normalViewPr>
  <p:slideViewPr>
    <p:cSldViewPr>
      <p:cViewPr>
        <p:scale>
          <a:sx n="100" d="100"/>
          <a:sy n="100" d="100"/>
        </p:scale>
        <p:origin x="191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077B36E-ECF3-40E9-97AF-B821FA25AA33}" type="datetimeFigureOut">
              <a:rPr lang="ru-RU"/>
              <a:pPr>
                <a:defRPr/>
              </a:pPr>
              <a:t>13.01.2022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4294618-1256-44BB-9CDF-24987411C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535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94618-1256-44BB-9CDF-24987411C08E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94618-1256-44BB-9CDF-24987411C08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876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94618-1256-44BB-9CDF-24987411C08E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472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94618-1256-44BB-9CDF-24987411C08E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220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94618-1256-44BB-9CDF-24987411C08E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94618-1256-44BB-9CDF-24987411C08E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003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94618-1256-44BB-9CDF-24987411C08E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453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94618-1256-44BB-9CDF-24987411C08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830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F54CC-1846-4D2E-8B6B-41BCCA2BEFE9}" type="datetimeFigureOut">
              <a:rPr lang="ru-RU"/>
              <a:pPr>
                <a:defRPr/>
              </a:pPr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667BE-568E-4746-AB63-E2BBC211CA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7EF1E-32A8-4885-8202-FF8DD3586886}" type="datetimeFigureOut">
              <a:rPr lang="ru-RU"/>
              <a:pPr>
                <a:defRPr/>
              </a:pPr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F371A-ED92-40A2-AEBD-D96F5FBFF4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C0FC7-59B3-411C-91CF-0193FD1FC7F3}" type="datetimeFigureOut">
              <a:rPr lang="ru-RU"/>
              <a:pPr>
                <a:defRPr/>
              </a:pPr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3A1EB-C753-403C-9B05-ABE1528220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10A88-A1B7-49D7-9212-3999C00FCE06}" type="datetimeFigureOut">
              <a:rPr lang="ru-RU"/>
              <a:pPr>
                <a:defRPr/>
              </a:pPr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5BC50-BAAF-4C59-8244-DFF33D9696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BEFE3-2B39-4FEB-8183-36840FAA1187}" type="datetimeFigureOut">
              <a:rPr lang="ru-RU"/>
              <a:pPr>
                <a:defRPr/>
              </a:pPr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1F9F8-67A8-4894-A5D1-1C5ABBB08E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65697-978D-4BBD-BDB7-0C7AC01E933F}" type="datetimeFigureOut">
              <a:rPr lang="ru-RU"/>
              <a:pPr>
                <a:defRPr/>
              </a:pPr>
              <a:t>13.01.2022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2C24D-5754-4522-8E3D-655075E5A2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6CDAB-829C-40A5-9A31-0CB79DB66358}" type="datetimeFigureOut">
              <a:rPr lang="ru-RU"/>
              <a:pPr>
                <a:defRPr/>
              </a:pPr>
              <a:t>13.01.2022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131EB-F9E0-4CB2-B0C1-5849BDFC97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F7846-FE22-4D1D-940E-A926CE82909B}" type="datetimeFigureOut">
              <a:rPr lang="ru-RU"/>
              <a:pPr>
                <a:defRPr/>
              </a:pPr>
              <a:t>13.01.2022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CDA68-A2D5-487B-9C93-E32F83E9AF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D9E4C-D007-424C-B4B4-DDE69F61FC78}" type="datetimeFigureOut">
              <a:rPr lang="ru-RU"/>
              <a:pPr>
                <a:defRPr/>
              </a:pPr>
              <a:t>13.01.2022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79C32-06B9-4865-A590-0039D68860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96E6D-D4E8-47C4-ADBC-EC7D0C86FA68}" type="datetimeFigureOut">
              <a:rPr lang="ru-RU"/>
              <a:pPr>
                <a:defRPr/>
              </a:pPr>
              <a:t>13.01.2022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6EDC8-A6C6-443C-A561-2013D217FF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35BB4-F9C3-46FB-9ACE-F2BD5CD666E1}" type="datetimeFigureOut">
              <a:rPr lang="ru-RU"/>
              <a:pPr>
                <a:defRPr/>
              </a:pPr>
              <a:t>13.01.2022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79EE6-BA44-4DD6-8F65-527D56C3D0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7C59129-1F2B-4A79-86F1-89E418C7CA90}" type="datetimeFigureOut">
              <a:rPr lang="ru-RU"/>
              <a:pPr>
                <a:defRPr/>
              </a:pPr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E3EF783-FA15-4B2C-968E-0AF74BAC88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14500" y="357188"/>
            <a:ext cx="67151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МИНИСТЕРСТВО ОБЩЕГО И ПРОФЕССИОНАЛЬНОГО ОБРАЗОВАНИЯ  РОСТОВСКОЙ ОБЛАСТИ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ГОСУДАРСТВЕННОЕ БЮДЖЕТНОЕ ПРОФЕССИОНАЛЬНОЕ ОБРАЗОВАТЕЛЬНОЕ УЧРЕЖДЕНИЕ  РОСТОВСКОЙ ОБЛАСТИ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 ГУКОВСКИЙ СТРОИТЕЛЬНЫЙ ТЕХНИКУМ»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57250" y="1428750"/>
            <a:ext cx="8286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800" b="1" dirty="0">
              <a:latin typeface="Century" pitchFamily="18" charset="0"/>
              <a:ea typeface="Raavi" pitchFamily="2"/>
              <a:cs typeface="Raavi" pitchFamily="2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14938" y="5572125"/>
            <a:ext cx="3714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dirty="0">
              <a:latin typeface="Century" pitchFamily="18" charset="0"/>
              <a:ea typeface="Raavi" pitchFamily="2"/>
              <a:cs typeface="Raavi" pitchFamily="2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755576" y="1700808"/>
            <a:ext cx="817411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Отчет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 реализации программы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«Инициатива»</a:t>
            </a:r>
          </a:p>
          <a:p>
            <a:pPr algn="ctr"/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Направление:</a:t>
            </a:r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Волонтерская деятельность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755576" y="4759315"/>
            <a:ext cx="77861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Наставник: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Пингина Татьяна Петровна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52" y="144016"/>
            <a:ext cx="1195560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12A9DC6-1B90-4AB1-8B7C-5C7E9B16FD5E}"/>
              </a:ext>
            </a:extLst>
          </p:cNvPr>
          <p:cNvSpPr/>
          <p:nvPr/>
        </p:nvSpPr>
        <p:spPr>
          <a:xfrm>
            <a:off x="3594991" y="6168419"/>
            <a:ext cx="2674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семестр 2021-2022 года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 autoUpdateAnimBg="0"/>
      <p:bldP spid="1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14500" y="357188"/>
            <a:ext cx="67151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600" b="1" dirty="0">
              <a:solidFill>
                <a:schemeClr val="bg1"/>
              </a:solidFill>
              <a:latin typeface="Century" pitchFamily="18" charset="0"/>
              <a:ea typeface="Raavi" pitchFamily="2"/>
              <a:cs typeface="Raavi" pitchFamily="2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14938" y="5572125"/>
            <a:ext cx="3714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dirty="0">
              <a:latin typeface="Century" pitchFamily="18" charset="0"/>
              <a:ea typeface="Raavi" pitchFamily="2"/>
              <a:cs typeface="Raavi" pitchFamily="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108EC66-75A5-4A34-830C-EC6790354C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12" t="19201" r="9838" b="33200"/>
          <a:stretch/>
        </p:blipFill>
        <p:spPr>
          <a:xfrm>
            <a:off x="784707" y="51444"/>
            <a:ext cx="8368421" cy="682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74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14500" y="357188"/>
            <a:ext cx="67151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600" b="1" dirty="0">
              <a:solidFill>
                <a:schemeClr val="bg1"/>
              </a:solidFill>
              <a:latin typeface="Century" pitchFamily="18" charset="0"/>
              <a:ea typeface="Raavi" pitchFamily="2"/>
              <a:cs typeface="Raavi" pitchFamily="2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14938" y="5572125"/>
            <a:ext cx="3714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dirty="0">
              <a:latin typeface="Century" pitchFamily="18" charset="0"/>
              <a:ea typeface="Raavi" pitchFamily="2"/>
              <a:cs typeface="Raavi" pitchFamily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1"/>
            <a:ext cx="119538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BFE0A34-7E71-47FA-9A40-5AD50C6EB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370774"/>
            <a:ext cx="50405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Общегородской форум «Дорогою добра»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6FD66C-FC65-4240-BF9F-02F60331F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974" y="1752748"/>
            <a:ext cx="4102964" cy="22638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4B4C69-3485-478D-AE67-BC7E3BCB4C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340" b="21785"/>
          <a:stretch/>
        </p:blipFill>
        <p:spPr>
          <a:xfrm>
            <a:off x="6012161" y="1752748"/>
            <a:ext cx="2448272" cy="21083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73CA58-D278-41EF-AA50-7D55A17A22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3550" y="4098580"/>
            <a:ext cx="5882775" cy="255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88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14500" y="357188"/>
            <a:ext cx="67151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600" b="1" dirty="0">
              <a:solidFill>
                <a:schemeClr val="bg1"/>
              </a:solidFill>
              <a:latin typeface="Century" pitchFamily="18" charset="0"/>
              <a:ea typeface="Raavi" pitchFamily="2"/>
              <a:cs typeface="Raavi" pitchFamily="2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14938" y="5572125"/>
            <a:ext cx="3714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dirty="0">
              <a:latin typeface="Century" pitchFamily="18" charset="0"/>
              <a:ea typeface="Raavi" pitchFamily="2"/>
              <a:cs typeface="Raavi" pitchFamily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1"/>
            <a:ext cx="119538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06964"/>
            <a:ext cx="3451641" cy="259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283" y="1426070"/>
            <a:ext cx="3621558" cy="272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713368-7B4B-4AFD-BEB4-9EF1E4EC94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176" y="4218211"/>
            <a:ext cx="2691408" cy="201855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BFE0A34-7E71-47FA-9A40-5AD50C6EB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76" y="357188"/>
            <a:ext cx="50405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Региональный проект «Социальная активность»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34A1A8-470E-4458-9655-4FB0D3C90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9084" y="676953"/>
            <a:ext cx="2097207" cy="279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096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14500" y="357188"/>
            <a:ext cx="67151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600" b="1" dirty="0">
              <a:solidFill>
                <a:schemeClr val="bg1"/>
              </a:solidFill>
              <a:latin typeface="Century" pitchFamily="18" charset="0"/>
              <a:ea typeface="Raavi" pitchFamily="2"/>
              <a:cs typeface="Raavi" pitchFamily="2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14938" y="5572125"/>
            <a:ext cx="3714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dirty="0">
              <a:latin typeface="Century" pitchFamily="18" charset="0"/>
              <a:ea typeface="Raavi" pitchFamily="2"/>
              <a:cs typeface="Raavi" pitchFamily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1"/>
            <a:ext cx="119538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5" b="8685"/>
          <a:stretch/>
        </p:blipFill>
        <p:spPr bwMode="auto">
          <a:xfrm>
            <a:off x="6652838" y="695742"/>
            <a:ext cx="2192702" cy="273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BFE0A34-7E71-47FA-9A40-5AD50C6EB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8" y="357188"/>
            <a:ext cx="52263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Лидер волонтерского движения ГСТ</a:t>
            </a:r>
          </a:p>
          <a:p>
            <a:pPr algn="ctr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Силантьева Алина Викторовна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17260A-80EE-4B1A-99A4-3DC6164033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87" t="10647" r="12013" b="5990"/>
          <a:stretch/>
        </p:blipFill>
        <p:spPr>
          <a:xfrm>
            <a:off x="3945062" y="3286335"/>
            <a:ext cx="1951769" cy="25057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9FECCB-8078-4358-AC71-EEDFA86332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600" y="1921184"/>
            <a:ext cx="2761727" cy="3688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1ACC7D-7023-4D7D-8D43-21172C2EAE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866" b="16650"/>
          <a:stretch/>
        </p:blipFill>
        <p:spPr>
          <a:xfrm>
            <a:off x="6063135" y="3952882"/>
            <a:ext cx="2643101" cy="208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976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14500" y="357188"/>
            <a:ext cx="67151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600" b="1" dirty="0">
              <a:solidFill>
                <a:schemeClr val="bg1"/>
              </a:solidFill>
              <a:latin typeface="Century" pitchFamily="18" charset="0"/>
              <a:ea typeface="Raavi" pitchFamily="2"/>
              <a:cs typeface="Raavi" pitchFamily="2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14938" y="5572125"/>
            <a:ext cx="3714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dirty="0">
              <a:latin typeface="Century" pitchFamily="18" charset="0"/>
              <a:ea typeface="Raavi" pitchFamily="2"/>
              <a:cs typeface="Raavi" pitchFamily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1"/>
            <a:ext cx="119538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10" y="2483209"/>
            <a:ext cx="4022932" cy="301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93712"/>
            <a:ext cx="3145532" cy="236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699792" y="331173"/>
            <a:ext cx="50405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Волонтеры занятости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092" y="3429000"/>
            <a:ext cx="3169588" cy="237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279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14500" y="357188"/>
            <a:ext cx="67151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600" b="1" dirty="0">
              <a:solidFill>
                <a:schemeClr val="bg1"/>
              </a:solidFill>
              <a:latin typeface="Century" pitchFamily="18" charset="0"/>
              <a:ea typeface="Raavi" pitchFamily="2"/>
              <a:cs typeface="Raavi" pitchFamily="2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14938" y="5572125"/>
            <a:ext cx="3714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dirty="0">
              <a:latin typeface="Century" pitchFamily="18" charset="0"/>
              <a:ea typeface="Raavi" pitchFamily="2"/>
              <a:cs typeface="Raavi" pitchFamily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96" y="62290"/>
            <a:ext cx="119538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190261" y="62290"/>
            <a:ext cx="646769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Областной открытый фестиваль волонтерского движения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(онлайн) «Молодежь Дона, вперед!»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08" y="1609162"/>
            <a:ext cx="2556420" cy="398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77"/>
          <a:stretch/>
        </p:blipFill>
        <p:spPr bwMode="auto">
          <a:xfrm>
            <a:off x="3620289" y="1858963"/>
            <a:ext cx="2390733" cy="301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283" y="1398707"/>
            <a:ext cx="19208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83" y="1398707"/>
            <a:ext cx="2384524" cy="393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C7B3B2-CBF1-48CE-931F-5B255EF31C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616" y="5597988"/>
            <a:ext cx="1844333" cy="13383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74430A-6A06-4432-B431-C87C01D4AA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8079" y="5408479"/>
            <a:ext cx="1870023" cy="13543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DCDA8E-72E5-478D-A971-094C63BEEC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4530" y="5112465"/>
            <a:ext cx="1847248" cy="13412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F93247-6811-4536-A058-2C87D36799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0329" y="4396244"/>
            <a:ext cx="2072820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48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14500" y="357188"/>
            <a:ext cx="67151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600" b="1" dirty="0">
              <a:solidFill>
                <a:schemeClr val="bg1"/>
              </a:solidFill>
              <a:latin typeface="Century" pitchFamily="18" charset="0"/>
              <a:ea typeface="Raavi" pitchFamily="2"/>
              <a:cs typeface="Raavi" pitchFamily="2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14938" y="5572125"/>
            <a:ext cx="3714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dirty="0">
              <a:latin typeface="Century" pitchFamily="18" charset="0"/>
              <a:ea typeface="Raavi" pitchFamily="2"/>
              <a:cs typeface="Raavi" pitchFamily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96" y="62290"/>
            <a:ext cx="119538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190261" y="62290"/>
            <a:ext cx="662675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Областной открытый фестиваль волонтерского движения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(онлайн) «Молодежь Дона, вперед!»</a:t>
            </a:r>
          </a:p>
          <a:p>
            <a:r>
              <a:rPr lang="ru-RU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Конкурс стихов собственного сочинения</a:t>
            </a:r>
          </a:p>
          <a:p>
            <a:r>
              <a:rPr lang="ru-RU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«Жизнь, как подвиг»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CC4029-562C-4D72-AA84-7D4E33FF7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59" y="3273250"/>
            <a:ext cx="2069892" cy="28486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331C69-0E0F-4177-8AB2-F69C829347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791" y="4005064"/>
            <a:ext cx="3251648" cy="26696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BC4809-DCC5-458D-86DF-637F1443EF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1832" y="3298549"/>
            <a:ext cx="2345181" cy="32208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A0EED8-7035-488C-8449-317C1544B5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1791" y="2294429"/>
            <a:ext cx="3344213" cy="188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70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14500" y="357188"/>
            <a:ext cx="67151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600" b="1" dirty="0">
              <a:solidFill>
                <a:schemeClr val="bg1"/>
              </a:solidFill>
              <a:latin typeface="Century" pitchFamily="18" charset="0"/>
              <a:ea typeface="Raavi" pitchFamily="2"/>
              <a:cs typeface="Raavi" pitchFamily="2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14938" y="5572125"/>
            <a:ext cx="3714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dirty="0">
              <a:latin typeface="Century" pitchFamily="18" charset="0"/>
              <a:ea typeface="Raavi" pitchFamily="2"/>
              <a:cs typeface="Raavi" pitchFamily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96" y="62290"/>
            <a:ext cx="119538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03648" y="62290"/>
            <a:ext cx="763284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Областной открытый фестиваль волонтерского движения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(онлайн) «Молодежь Дона, вперед!»</a:t>
            </a:r>
          </a:p>
          <a:p>
            <a:pPr algn="ctr"/>
            <a:r>
              <a:rPr lang="ru-RU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Конкурс эссе «Герои: времена                                                           меняются, а подвиг остается»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2D3594-FAD3-4A34-8B86-4E5CA86C7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45" y="2769635"/>
            <a:ext cx="2088232" cy="28787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3FFDDF-0B02-4D6C-82F2-A90851418F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925" t="19201" r="17713" b="5200"/>
          <a:stretch/>
        </p:blipFill>
        <p:spPr>
          <a:xfrm>
            <a:off x="3275856" y="2615833"/>
            <a:ext cx="5388367" cy="350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162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2" grpId="0" autoUpdateAnimBg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145</Words>
  <Application>Microsoft Office PowerPoint</Application>
  <PresentationFormat>Экран (4:3)</PresentationFormat>
  <Paragraphs>32</Paragraphs>
  <Slides>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Century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Татьяна</cp:lastModifiedBy>
  <cp:revision>128</cp:revision>
  <dcterms:created xsi:type="dcterms:W3CDTF">2012-07-20T04:39:21Z</dcterms:created>
  <dcterms:modified xsi:type="dcterms:W3CDTF">2022-01-13T18:20:03Z</dcterms:modified>
</cp:coreProperties>
</file>