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16" r:id="rId6"/>
    <p:sldId id="310" r:id="rId7"/>
    <p:sldId id="311" r:id="rId8"/>
    <p:sldId id="312" r:id="rId9"/>
    <p:sldId id="314" r:id="rId10"/>
    <p:sldId id="287" r:id="rId11"/>
    <p:sldId id="288" r:id="rId12"/>
    <p:sldId id="289" r:id="rId13"/>
    <p:sldId id="298" r:id="rId14"/>
    <p:sldId id="299" r:id="rId15"/>
    <p:sldId id="300" r:id="rId16"/>
    <p:sldId id="301" r:id="rId17"/>
    <p:sldId id="32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66"/>
    <a:srgbClr val="000000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41A5-A720-4043-95C7-02CAD377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6FBA-ADDE-469A-8809-3F2004C9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F9A1-B7B5-4209-A074-010BD3D0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6F21-BB54-404E-8AC7-E04A5ECD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6C1D-C0B9-42EE-98A9-6B85E7A8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39C2-5458-4378-99FF-08C02D9A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12D4-4A74-4D33-A00A-A9398268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569-28F5-4DDC-9631-CF384D5A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EA4F-3C3D-4432-9D11-CAEC1C26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739D-9D30-48FC-AB10-F234B25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63D-B75B-48AC-BD20-A315121E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6415-CB2D-4C59-B7F2-82FA82BC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E314-E204-4C6B-BE50-D74143C5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3B56-7500-4190-959B-B814E0ED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175-DC61-41E8-8074-6C7B79B7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B2908E-E644-40D1-9534-6B0BCB01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Правила поведения 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b="1" dirty="0" smtClean="0"/>
              <a:t>на</a:t>
            </a:r>
            <a:r>
              <a:rPr lang="ru-RU" sz="4000" dirty="0" smtClean="0"/>
              <a:t> </a:t>
            </a:r>
            <a:r>
              <a:rPr lang="ru-RU" sz="4000" b="1" dirty="0" smtClean="0"/>
              <a:t>замерзших</a:t>
            </a:r>
            <a:r>
              <a:rPr lang="ru-RU" sz="4000" dirty="0" smtClean="0"/>
              <a:t> </a:t>
            </a:r>
            <a:r>
              <a:rPr lang="ru-RU" sz="4000" b="1" dirty="0" smtClean="0"/>
              <a:t>водоемах</a:t>
            </a:r>
            <a:r>
              <a:rPr lang="ru-RU" sz="4000" dirty="0" smtClean="0"/>
              <a:t>: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88566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</a:endParaRPr>
          </a:p>
        </p:txBody>
      </p:sp>
      <p:pic>
        <p:nvPicPr>
          <p:cNvPr id="9" name="Рисунок 8" descr="http://uzao.mos.ru/getfile.aspx?DocID=7529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43529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25">
    <p:sndAc>
      <p:stSnd>
        <p:snd r:embed="rId2" name="Троганье с места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7417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замерзших водоемах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следует быть осторожными!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 descr="http://www.vedtver.ru/data/uploads/2013-03/page/16729/8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228032" y="-91209"/>
            <a:ext cx="96000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Отправляясь на водоемы, соблюдайте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элементарные правила поведения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 descr="http://im0-tub-ru.yandex.net/i?id=491111299-5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.rufox.ru/files/big2/5971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569325" cy="2057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+mj-lt"/>
              </a:rPr>
              <a:t>Безопасность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+mj-lt"/>
              </a:rPr>
              <a:t>на замерзших водоемах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+mj-lt"/>
              </a:rPr>
              <a:t>Обеспечивают мобильные группы</a:t>
            </a:r>
          </a:p>
          <a:p>
            <a:pPr algn="ctr" eaLnBrk="1" hangingPunct="1"/>
            <a:endParaRPr lang="ru-RU" sz="2400" dirty="0" smtClean="0"/>
          </a:p>
          <a:p>
            <a:pPr algn="ctr" eaLnBrk="1" hangingPunct="1"/>
            <a:endParaRPr lang="ru-RU" sz="2800" dirty="0" smtClean="0"/>
          </a:p>
        </p:txBody>
      </p:sp>
      <p:pic>
        <p:nvPicPr>
          <p:cNvPr id="5" name="Рисунок 4" descr="http://nuczu.edu.ua/img/news/980/mar_5153-qp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772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8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3400" y="424664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3300"/>
                </a:solidFill>
              </a:rPr>
              <a:t/>
            </a:r>
            <a:br>
              <a:rPr lang="ru-RU" sz="2000" dirty="0">
                <a:solidFill>
                  <a:srgbClr val="FF3300"/>
                </a:solidFill>
              </a:rPr>
            </a:b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27402" y="-108279"/>
            <a:ext cx="68891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Зима – водоем  - правила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поведения - спасатели МЧС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Рисунок 6" descr="http://rost-info.com.ua/sites/default/files/publications/2012-03/2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371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334979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3300"/>
                </a:solidFill>
              </a:rPr>
              <a:t/>
            </a:r>
            <a:br>
              <a:rPr lang="ru-RU" sz="2000" dirty="0">
                <a:solidFill>
                  <a:srgbClr val="FF3300"/>
                </a:solidFill>
              </a:rPr>
            </a:br>
            <a:endParaRPr lang="ru-RU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44408" y="-88199"/>
            <a:ext cx="60551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Узнай все о безопасном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поведении на водоемах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Рисунок 5" descr="http://www.spas-extreme.ru/upload/site1/news_aggregator/3p1ykSstV4-gallery_news_1200_1200_min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28750"/>
            <a:ext cx="8153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roekrukovo.ru/data/pictures/wpThumbnails/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5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1138406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algn="ctr" eaLnBrk="0" hangingPunct="0"/>
            <a:endParaRPr lang="ru-RU" sz="2000" dirty="0"/>
          </a:p>
        </p:txBody>
      </p:sp>
      <p:pic>
        <p:nvPicPr>
          <p:cNvPr id="4" name="Рисунок 3" descr="http://school136.edu.kh.ua/files2/images/led.jpg?size=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7" y="-1"/>
            <a:ext cx="64103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	</a:t>
            </a:r>
            <a:endParaRPr lang="ru-RU" sz="4000" b="1" dirty="0" smtClean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+mj-lt"/>
              </a:rPr>
              <a:t>	Просим Вас соблюдать требования техники безопасности и личной </a:t>
            </a:r>
            <a:r>
              <a:rPr lang="ru-RU" sz="4000" b="1" dirty="0" smtClean="0">
                <a:latin typeface="+mj-lt"/>
              </a:rPr>
              <a:t>безопасности на замерзших водоемах. </a:t>
            </a:r>
            <a:endParaRPr lang="ru-RU" sz="4000" b="1" dirty="0" smtClean="0">
              <a:latin typeface="+mj-lt"/>
            </a:endParaRPr>
          </a:p>
        </p:txBody>
      </p:sp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-228600" y="5334000"/>
            <a:ext cx="228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 smtClean="0"/>
              <a:t> 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86518" y="-20039"/>
            <a:ext cx="79709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водоемах ледяное покрытие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обладает различной толщиной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9" name="Рисунок 28" descr="http://im4-tub-ru.yandex.net/i?id=89015477-6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696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0"/>
            <a:ext cx="77724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latin typeface="+mj-lt"/>
              </a:rPr>
              <a:t>Не допустить беды на замерзших водоемах</a:t>
            </a:r>
          </a:p>
          <a:p>
            <a:pPr algn="ctr">
              <a:spcBef>
                <a:spcPct val="50000"/>
              </a:spcBef>
            </a:pPr>
            <a:endParaRPr lang="ru-RU" b="1" dirty="0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-228600" y="1752600"/>
            <a:ext cx="1828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 </a:t>
            </a:r>
            <a:r>
              <a:rPr lang="ru-RU" sz="1000" b="1" dirty="0"/>
              <a:t> 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371600" y="1828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 </a:t>
            </a:r>
            <a:endParaRPr lang="ru-RU" sz="1000" b="1" dirty="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9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603625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Arial"/>
                <a:cs typeface="Times New Roman" pitchFamily="18" charset="0"/>
              </a:rPr>
              <a:t> 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28600" y="335280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/>
              <a:t>  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57200" y="5257800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24" name="Рисунок 23" descr="http://im5-tub-ru.yandex.net/i?id=132185774-1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71612"/>
            <a:ext cx="7696199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Не ходи зимой по тонкому льду водоемов – это очень опасно!</a:t>
            </a:r>
            <a:endParaRPr lang="ru-RU" sz="4000" dirty="0">
              <a:latin typeface="+mj-lt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-152400" y="2666127"/>
            <a:ext cx="1752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000" dirty="0" smtClean="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04800" y="4418727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dirty="0" smtClean="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209800" y="6247527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dirty="0" smtClean="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9" name="Рисунок 28" descr="http://www.bankfax.ru/files/images/news/2005/06/23/23060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447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2439" y="-989"/>
            <a:ext cx="8499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Любителям забав на замерзших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водоемах лучше повременить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" name="Рисунок 19" descr="http://infoprovodnik.ru/wp-content/uploads/2012/02/V-Prage-zamerzli-vodoemyi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38274"/>
            <a:ext cx="7467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2286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	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36648" y="-108279"/>
            <a:ext cx="84707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+mj-lt"/>
                <a:cs typeface="Times New Roman" pitchFamily="18" charset="0"/>
              </a:rPr>
              <a:t>Для зимних игр есть специально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+mj-lt"/>
                <a:cs typeface="Times New Roman" pitchFamily="18" charset="0"/>
              </a:rPr>
              <a:t> отведенные места (каток, горки)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2" name="Рисунок 11" descr="http://www.odintsovo.info/img/gallery/skate-center/Kat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90650"/>
            <a:ext cx="731519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	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05400" y="25146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	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60943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вынужденном переходе водоема лучше всего придерживаться проторенных троп, если их нет, перед тем как спуститься на лед, надо внимательно осмотреться и наметить маршрут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Рисунок 6" descr="http://www.magnitometr.com/wp-content/uploads/2011/10/Winter_with_a_magnetometer-gradiometer_Magnum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5379" y="-56234"/>
            <a:ext cx="87932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переходе водоема группой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необходимо соблюдать расстояние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друг от друга в 5-6 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 descr="http://kartinki-dlya-detej.ru/content/gallery_photo/1715/31634902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8229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	</a:t>
            </a:r>
          </a:p>
          <a:p>
            <a:pPr>
              <a:spcBef>
                <a:spcPct val="50000"/>
              </a:spcBef>
            </a:pPr>
            <a:endParaRPr lang="ru-RU" b="1" dirty="0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24000" y="4572000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1615" y="-176904"/>
            <a:ext cx="82007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под вами затрещал лед 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появились трещины, плавно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ложитесь и перекатывайтесь 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безопасное место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Рисунок 5" descr="http://sakhalife.ru/sites/default/files/story/2013/10/image29969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7467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146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 Правила поведения  на замерзших водоемах: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Николай</dc:creator>
  <cp:lastModifiedBy>ЗамДИР</cp:lastModifiedBy>
  <cp:revision>39</cp:revision>
  <cp:lastPrinted>1601-01-01T00:00:00Z</cp:lastPrinted>
  <dcterms:created xsi:type="dcterms:W3CDTF">1601-01-01T00:00:00Z</dcterms:created>
  <dcterms:modified xsi:type="dcterms:W3CDTF">2020-10-09T10:00:21Z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