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1"/>
  </p:notesMasterIdLst>
  <p:sldIdLst>
    <p:sldId id="291" r:id="rId2"/>
    <p:sldId id="268" r:id="rId3"/>
    <p:sldId id="270" r:id="rId4"/>
    <p:sldId id="289" r:id="rId5"/>
    <p:sldId id="273" r:id="rId6"/>
    <p:sldId id="290" r:id="rId7"/>
    <p:sldId id="277" r:id="rId8"/>
    <p:sldId id="278" r:id="rId9"/>
    <p:sldId id="29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54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2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A4DEF-AD93-4336-933D-0DC91A666968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0BAC8-EECA-44A1-8A3F-D0667FF45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07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5B2CBE41-87D5-4BEC-825D-50B8215120B2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1D6273-DC3D-4AB1-8031-E78A31ED8ED1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BB8EA-380C-41A1-AB10-69D5D9E9A0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A9C79-6867-4009-BA70-F4C77CDD9FAB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1A800-2977-4ED2-9DDE-0EFBF0963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6594D-6A9A-46EF-9B05-6AB96220DB2E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D033F-8034-406A-9B0F-7F9AFA646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676400" y="457200"/>
            <a:ext cx="70104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76D86-C456-4655-8089-3CD2CEB66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A428-8156-452D-867E-0F95C5520934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46EF2F-C643-4644-9B27-C1E9729F3EF8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AA60F-9854-43B6-AEF1-3F7CE45E4C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3F05-DD96-4FF6-8F37-D8A0DD1EBE8C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DD932-0A46-4C34-B300-A512E638CC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75189-B1B2-498C-A054-AA81C87DC2D3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68D0-E763-4B9F-BA07-F7185B78AB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5E9D1-8C83-4BB0-B2FE-0BCC3F20DD70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195BD-2C15-4E8A-91C1-040643567D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8B432-7A22-4691-94B2-504346179ACF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C9AA-1815-4BCE-9246-80AA5CE872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836D2-DE87-472C-89EC-EA97B90E292B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295BD-5406-4A75-BB71-BAF9FD0A60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CCFA3-F949-46ED-9295-41891AE58EA2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8C3A1-29E4-4AD5-92BD-FB4DDE7FF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A74BC-A533-452E-9A2A-0DCD8F355E09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D9BF4-1534-4734-8EA8-CDCDF14819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1D6273-DC3D-4AB1-8031-E78A31ED8ED1}" type="datetimeFigureOut">
              <a:rPr lang="ru-RU" smtClean="0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9BB8EA-380C-41A1-AB10-69D5D9E9A0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час </a:t>
            </a:r>
            <a:br>
              <a:rPr lang="ru-RU" dirty="0" smtClean="0"/>
            </a:br>
            <a:r>
              <a:rPr lang="ru-RU" dirty="0" smtClean="0"/>
              <a:t>«Безопасность на зимних каникулах»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4328" y="3861048"/>
            <a:ext cx="3632448" cy="1473200"/>
          </a:xfrm>
        </p:spPr>
        <p:txBody>
          <a:bodyPr/>
          <a:lstStyle/>
          <a:p>
            <a:r>
              <a:rPr lang="ru-RU" dirty="0" smtClean="0"/>
              <a:t>ГБПОУ РО «ГСТ»</a:t>
            </a:r>
            <a:endParaRPr lang="ru-RU" dirty="0" smtClean="0"/>
          </a:p>
          <a:p>
            <a:r>
              <a:rPr lang="ru-RU" sz="1600" dirty="0" smtClean="0"/>
              <a:t>Преподаватель: </a:t>
            </a:r>
            <a:r>
              <a:rPr lang="ru-RU" dirty="0" smtClean="0"/>
              <a:t>Гуцаленко </a:t>
            </a:r>
            <a:r>
              <a:rPr lang="ru-RU" dirty="0" smtClean="0"/>
              <a:t>С.П.</a:t>
            </a:r>
            <a:endParaRPr lang="ru-RU" dirty="0"/>
          </a:p>
        </p:txBody>
      </p:sp>
      <p:pic>
        <p:nvPicPr>
          <p:cNvPr id="1028" name="Picture 4" descr="C:\Users\Папа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500465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2969572"/>
      </p:ext>
    </p:extLst>
  </p:cSld>
  <p:clrMapOvr>
    <a:masterClrMapping/>
  </p:clrMapOvr>
  <p:transition advTm="56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smtClean="0"/>
              <a:t>Соблюдай правила пожарной безопасности и обращения с электроприборами 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Соблюдай правила поведения в общественных местах 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Соблюдай правила личной безопасности на улице 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 Соблюдай правила безопасности на льду 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Соблюдай правила безопасности при обращении с легковоспламеняющимися и взрывоопасными предметами, огнестрельным и холодным оружием, боеприпасами.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 Остерегайся гололёда, во избежание падений и получения травм. 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Не ходи вблизи зданий, с крыш которых свисает снег и лёд. 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</a:t>
            </a:r>
            <a:r>
              <a:rPr lang="ru-RU" dirty="0" smtClean="0"/>
              <a:t>езопасность на       зимних каникулах</a:t>
            </a:r>
          </a:p>
        </p:txBody>
      </p:sp>
    </p:spTree>
  </p:cSld>
  <p:clrMapOvr>
    <a:masterClrMapping/>
  </p:clrMapOvr>
  <p:transition advTm="731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1960" y="188641"/>
            <a:ext cx="4932040" cy="18004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Соблюдай правила пожарной безопасности и обращения с электроприборами</a:t>
            </a:r>
          </a:p>
        </p:txBody>
      </p:sp>
      <p:pic>
        <p:nvPicPr>
          <p:cNvPr id="6147" name="Picture 3" descr="C:\Users\Папа\Desktop\1260868300_000_19108_t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029786" cy="2969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98678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77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па\Desktop\15ea35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3908993" cy="563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476672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Фейерверк - в радость, а не на беду! </a:t>
            </a:r>
          </a:p>
        </p:txBody>
      </p:sp>
      <p:pic>
        <p:nvPicPr>
          <p:cNvPr id="1028" name="Picture 4" descr="C:\Users\Папа\Desktop\62437_1_1200x9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888432" cy="2916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5765820"/>
      </p:ext>
    </p:extLst>
  </p:cSld>
  <p:clrMapOvr>
    <a:masterClrMapping/>
  </p:clrMapOvr>
  <p:transition advTm="75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260648"/>
            <a:ext cx="7010400" cy="1295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Соблюдай правила безопасности на льду</a:t>
            </a:r>
          </a:p>
        </p:txBody>
      </p:sp>
      <p:pic>
        <p:nvPicPr>
          <p:cNvPr id="5122" name="Picture 2" descr="C:\Users\Папа\Desktop\p8_p43_led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86" r="1802" b="3136"/>
          <a:stretch/>
        </p:blipFill>
        <p:spPr bwMode="auto">
          <a:xfrm>
            <a:off x="4716016" y="1208550"/>
            <a:ext cx="4127620" cy="2999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апа\Desktop\218669590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474840" cy="3389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6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95536" y="1666957"/>
            <a:ext cx="6984776" cy="14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Образованием </a:t>
            </a:r>
            <a:r>
              <a:rPr lang="ru-RU" dirty="0">
                <a:solidFill>
                  <a:schemeClr val="accent2"/>
                </a:solidFill>
              </a:rPr>
              <a:t>ледяной корки на дороге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Образованием </a:t>
            </a:r>
            <a:r>
              <a:rPr lang="ru-RU" dirty="0">
                <a:solidFill>
                  <a:schemeClr val="accent2"/>
                </a:solidFill>
              </a:rPr>
              <a:t>ледяной колеи на дороге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Образованием </a:t>
            </a:r>
            <a:r>
              <a:rPr lang="ru-RU" dirty="0">
                <a:solidFill>
                  <a:schemeClr val="accent2"/>
                </a:solidFill>
              </a:rPr>
              <a:t>переметов на дороге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Тормозной </a:t>
            </a:r>
            <a:r>
              <a:rPr lang="ru-RU" dirty="0">
                <a:solidFill>
                  <a:schemeClr val="accent2"/>
                </a:solidFill>
              </a:rPr>
              <a:t>путь автомобиля </a:t>
            </a:r>
            <a:r>
              <a:rPr lang="ru-RU" dirty="0" smtClean="0">
                <a:solidFill>
                  <a:schemeClr val="accent2"/>
                </a:solidFill>
              </a:rPr>
              <a:t>удлиняется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Водитель </a:t>
            </a:r>
            <a:r>
              <a:rPr lang="ru-RU" dirty="0">
                <a:solidFill>
                  <a:schemeClr val="accent2"/>
                </a:solidFill>
              </a:rPr>
              <a:t>может не справиться с управлением автомобиля</a:t>
            </a:r>
          </a:p>
        </p:txBody>
      </p:sp>
      <p:pic>
        <p:nvPicPr>
          <p:cNvPr id="2050" name="Picture 2" descr="C:\Users\Папа\Desktop\89405eu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54" y="3145419"/>
            <a:ext cx="3642483" cy="2443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338328"/>
            <a:ext cx="4618856" cy="786416"/>
          </a:xfrm>
        </p:spPr>
        <p:txBody>
          <a:bodyPr>
            <a:noAutofit/>
          </a:bodyPr>
          <a:lstStyle/>
          <a:p>
            <a:r>
              <a:rPr lang="ru-RU" sz="2800" dirty="0" smtClean="0"/>
              <a:t>Чем опасна зимняя дорога?</a:t>
            </a:r>
            <a:endParaRPr lang="ru-RU" sz="2800" dirty="0"/>
          </a:p>
        </p:txBody>
      </p:sp>
      <p:pic>
        <p:nvPicPr>
          <p:cNvPr id="2051" name="Picture 3" descr="C:\Users\Папа\Desktop\avariy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30262"/>
          <a:stretch/>
        </p:blipFill>
        <p:spPr bwMode="auto">
          <a:xfrm>
            <a:off x="395536" y="3159548"/>
            <a:ext cx="3364614" cy="2429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3693404"/>
      </p:ext>
    </p:extLst>
  </p:cSld>
  <p:clrMapOvr>
    <a:masterClrMapping/>
  </p:clrMapOvr>
  <p:transition spd="med" advTm="731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Остерегайся гололёда, во избежание падений и получения травм.</a:t>
            </a:r>
          </a:p>
        </p:txBody>
      </p:sp>
      <p:pic>
        <p:nvPicPr>
          <p:cNvPr id="33795" name="Picture 4" descr="_l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7056437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Папа\Desktop\50c817dc-317a-a8d1-317a-a8de4e292aa8.photo.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7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dirty="0" smtClean="0"/>
              <a:t>Не ходи вблизи зданий, с крыш которых свисает снег и лёд</a:t>
            </a:r>
          </a:p>
        </p:txBody>
      </p:sp>
      <p:pic>
        <p:nvPicPr>
          <p:cNvPr id="34819" name="Picture 4" descr="8cdbb8e6c2eb88f5a851fa2781a85bd4-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299169" cy="309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Папа\Desktop\0382d88e2e58452b1414e26ed3a0e5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62"/>
          <a:stretch/>
        </p:blipFill>
        <p:spPr bwMode="auto">
          <a:xfrm>
            <a:off x="3923928" y="3861048"/>
            <a:ext cx="4762500" cy="2671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28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СОБЛЮДАЙ ПРАВИЛА БЕЗОПАСНОСТИ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17151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964590"/>
      </p:ext>
    </p:extLst>
  </p:cSld>
  <p:clrMapOvr>
    <a:masterClrMapping/>
  </p:clrMapOvr>
  <p:transition advTm="785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374</TotalTime>
  <Words>163</Words>
  <Application>Microsoft Office PowerPoint</Application>
  <PresentationFormat>Экран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Классный час  «Безопасность на зимних каникулах»</vt:lpstr>
      <vt:lpstr>Безопасность на       зимних каникулах</vt:lpstr>
      <vt:lpstr>Соблюдай правила пожарной безопасности и обращения с электроприборами</vt:lpstr>
      <vt:lpstr>Слайд 4</vt:lpstr>
      <vt:lpstr>Соблюдай правила безопасности на льду</vt:lpstr>
      <vt:lpstr>Чем опасна зимняя дорога?</vt:lpstr>
      <vt:lpstr>Остерегайся гололёда, во избежание падений и получения травм.</vt:lpstr>
      <vt:lpstr>Не ходи вблизи зданий, с крыш которых свисает снег и лёд</vt:lpstr>
      <vt:lpstr>СОБЛЮДАЙ ПРАВИЛА БЕЗОПАСНОСТИ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</dc:title>
  <dc:subject>Техника безопасности</dc:subject>
  <dc:creator>Ященко А.В.</dc:creator>
  <cp:lastModifiedBy>ЗамДИР</cp:lastModifiedBy>
  <cp:revision>20</cp:revision>
  <dcterms:created xsi:type="dcterms:W3CDTF">2010-06-09T18:54:14Z</dcterms:created>
  <dcterms:modified xsi:type="dcterms:W3CDTF">2020-10-09T09:54:29Z</dcterms:modified>
</cp:coreProperties>
</file>